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  <p:sldId id="283" r:id="rId11"/>
    <p:sldId id="290" r:id="rId12"/>
    <p:sldId id="292" r:id="rId13"/>
    <p:sldId id="293" r:id="rId14"/>
    <p:sldId id="294" r:id="rId15"/>
    <p:sldId id="295" r:id="rId16"/>
    <p:sldId id="296" r:id="rId17"/>
    <p:sldId id="291" r:id="rId18"/>
    <p:sldId id="271" r:id="rId19"/>
    <p:sldId id="272" r:id="rId20"/>
    <p:sldId id="284" r:id="rId21"/>
    <p:sldId id="265" r:id="rId22"/>
    <p:sldId id="266" r:id="rId23"/>
    <p:sldId id="267" r:id="rId24"/>
    <p:sldId id="268" r:id="rId25"/>
    <p:sldId id="269" r:id="rId26"/>
    <p:sldId id="285" r:id="rId27"/>
    <p:sldId id="270" r:id="rId28"/>
    <p:sldId id="273" r:id="rId29"/>
    <p:sldId id="274" r:id="rId30"/>
    <p:sldId id="286" r:id="rId31"/>
    <p:sldId id="275" r:id="rId32"/>
    <p:sldId id="276" r:id="rId33"/>
    <p:sldId id="277" r:id="rId34"/>
    <p:sldId id="287" r:id="rId35"/>
    <p:sldId id="278" r:id="rId36"/>
    <p:sldId id="279" r:id="rId37"/>
    <p:sldId id="280" r:id="rId38"/>
    <p:sldId id="281" r:id="rId39"/>
    <p:sldId id="282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47A140-36CB-4E83-8CE9-210D3D62C500}" type="datetimeFigureOut">
              <a:rPr lang="en-US"/>
              <a:pPr/>
              <a:t>7/18/2010</a:t>
            </a:fld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890E77E-3D0E-4C08-AC63-3D30E485A2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FC696B-206B-477D-A947-A7E8BC7F6631}" type="datetimeFigureOut">
              <a:rPr lang="en-US"/>
              <a:pPr/>
              <a:t>7/18/2010</a:t>
            </a:fld>
            <a:endParaRPr lang="en-US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EC1D6A2-98BE-49F2-8FE9-EAC474C79A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C3C7-E761-443A-9CA5-3797245943ED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A7A1-147B-40C5-B725-C9305B85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5565-7945-4FB5-80B1-EB859D12C1AC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1BF3-C780-4D44-BEFC-B420F6AF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3873-2E70-49BD-B778-A7CC53469859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F711-8F85-4198-A84E-D353055F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8474-4CDA-4DC1-B46D-C559E5ED3D75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A5B4-378A-4FFC-8300-894DFEB6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45FB-9FAC-4C61-9DFE-2A4898983F63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C6B-53DA-4300-9AEE-CBE56237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A76A-5675-480B-B12D-CFC2C447CB83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1D41-4AF5-4D41-8BCE-7F11EB89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DBF9-E2B5-4CDE-A9F9-DCEC21C03752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4C1A-B42A-4761-BE05-577DDE47E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D1F-CC9E-43A5-9A7D-A3B03F691CDA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1E11-C524-4536-BC9E-C2E46F081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F6EA-3818-45C3-BA41-062D11EA15B1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E67C-8B98-4AAC-8657-63FA1FE1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D850-14D0-40B3-8E97-926094D1DF8F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58A9-D009-454B-9749-D0B4D38F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127B-6B3B-4F82-B12F-BC76F9B0B926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1DD9-C3FC-49F0-B7DC-8E629CDBC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EF1946-8E4F-4923-AE09-24711A2B79DA}" type="datetimeFigureOut">
              <a:rPr lang="en-US"/>
              <a:pPr>
                <a:defRPr/>
              </a:pPr>
              <a:t>7/18/2010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04C12-8ABF-4270-96EC-1AF1F21F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www.tcnj.edu/~pa/news/2010/images/haiti-flag1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3738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Hope 4 Haiti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8448" y="5257800"/>
            <a:ext cx="15888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2010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5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7" name="Picture 3" descr="C:\Users\Kenny\Desktop\New folder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79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0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4581" name="Picture 2" descr="C:\Users\Kenny\Desktop\New folder\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3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4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5" name="Picture 2" descr="C:\Users\Kenny\Desktop\New folder\bp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7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8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9" name="Picture 2" descr="C:\Users\Kenny\Desktop\New folder\p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0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1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2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7653" name="Picture 2" descr="C:\Users\Kenny\Desktop\New folder\p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AutoShape 2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5" name="AutoShape 4" descr="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676" name="AutoShape 6" descr="http://mail.google.com/a/kingmanchristianchurch.org/?attid=0.1&amp;disp=emb&amp;view=att&amp;th=129e3b77c6585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8677" name="Picture 2" descr="C:\Users\Kenny\Desktop\New folder\p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2" name="Picture 2" descr="http://sphotos.ak.fbcdn.net/hphotos-ak-snc4/hs059.snc4/35305_1525698386053_1342462907_31416966_474678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http://sphotos.ak.fbcdn.net/hphotos-ak-ash2/hs022.ash2/34473_1525699906091_1342462907_31416984_52966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800" y="2895600"/>
            <a:ext cx="4597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http://sphotos.ak.fbcdn.net/hphotos-ak-snc4/hs161.snc4/37380_1525703146172_1342462907_31417012_2900102_n.jpg"/>
          <p:cNvPicPr>
            <a:picLocks noChangeAspect="1" noChangeArrowheads="1"/>
          </p:cNvPicPr>
          <p:nvPr/>
        </p:nvPicPr>
        <p:blipFill>
          <a:blip r:embed="rId5"/>
          <a:srcRect t="8163" r="28061" b="22449"/>
          <a:stretch>
            <a:fillRect/>
          </a:stretch>
        </p:blipFill>
        <p:spPr bwMode="auto">
          <a:xfrm>
            <a:off x="5105400" y="5334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http://sphotos.ak.fbcdn.net/hphotos-ak-snc4/hs097.snc4/36188_1525706106246_1342462907_31417043_946581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743200"/>
            <a:ext cx="2738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6" name="Picture 2" descr="http://sphotos.ak.fbcdn.net/hphotos-ak-ash1/hs281.ash1/20847_1525707426279_1342462907_31417056_1001065_n.jpg"/>
          <p:cNvPicPr>
            <a:picLocks noChangeAspect="1" noChangeArrowheads="1"/>
          </p:cNvPicPr>
          <p:nvPr/>
        </p:nvPicPr>
        <p:blipFill>
          <a:blip r:embed="rId3"/>
          <a:srcRect t="10370" b="39259"/>
          <a:stretch>
            <a:fillRect/>
          </a:stretch>
        </p:blipFill>
        <p:spPr bwMode="auto">
          <a:xfrm>
            <a:off x="1143000" y="533400"/>
            <a:ext cx="685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sphotos.ak.fbcdn.net/hphotos-ak-snc4/hs060.snc4/35362_418047069544_657084544_4459706_3995851_n.jpg"/>
          <p:cNvPicPr>
            <a:picLocks noChangeAspect="1" noChangeArrowheads="1"/>
          </p:cNvPicPr>
          <p:nvPr/>
        </p:nvPicPr>
        <p:blipFill>
          <a:blip r:embed="rId4"/>
          <a:srcRect t="10370" b="37778"/>
          <a:stretch>
            <a:fillRect/>
          </a:stretch>
        </p:blipFill>
        <p:spPr bwMode="auto">
          <a:xfrm>
            <a:off x="1143000" y="3581400"/>
            <a:ext cx="685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sphotos.ak.fbcdn.net/hphotos-ak-snc4/hs131.snc4/36929_1266073147053_1686518329_543535_831837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4" name="Picture 2" descr="C:\Users\staples demo\Pictures\Resized Pics\HAITI 108_912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Picture 2" descr="C:\Users\staples demo\Pictures\Resized Pics\HAITI 128_912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340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2" name="Picture 2" descr="C:\Users\staples demo\Pictures\Resized Pics\HAITI 129_912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6" name="Picture 3" descr="C:\Users\staples demo\Pictures\Resized Pics\HAITI 139_912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67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Users\staples demo\Pictures\Resized Pics\HAITI 135_912x6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0" name="Picture 2" descr="C:\Users\staples demo\Pictures\Resized Pics\HAITI 166_912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8" name="Picture 2" descr="Ok so i'm gonna have to send you 4 seperate messages cuz it will only let me attatch 1 pic to the message. here's the first one :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2" name="Picture 2" descr="Here's the second one"/>
          <p:cNvPicPr>
            <a:picLocks noChangeAspect="1" noChangeArrowheads="1"/>
          </p:cNvPicPr>
          <p:nvPr/>
        </p:nvPicPr>
        <p:blipFill>
          <a:blip r:embed="rId3"/>
          <a:srcRect l="15556" r="12222"/>
          <a:stretch>
            <a:fillRect/>
          </a:stretch>
        </p:blipFill>
        <p:spPr bwMode="auto">
          <a:xfrm>
            <a:off x="838200" y="990600"/>
            <a:ext cx="4953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ere's the third one"/>
          <p:cNvPicPr>
            <a:picLocks noChangeAspect="1" noChangeArrowheads="1"/>
          </p:cNvPicPr>
          <p:nvPr/>
        </p:nvPicPr>
        <p:blipFill>
          <a:blip r:embed="rId4"/>
          <a:srcRect l="17316" r="13420"/>
          <a:stretch>
            <a:fillRect/>
          </a:stretch>
        </p:blipFill>
        <p:spPr bwMode="auto">
          <a:xfrm>
            <a:off x="6248400" y="1066800"/>
            <a:ext cx="2590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6" name="Picture 2" descr="Wow i forgot to attatch the photo in the last message hahah&#10;here ya go :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Construction</a:t>
            </a:r>
          </a:p>
        </p:txBody>
      </p:sp>
      <p:pic>
        <p:nvPicPr>
          <p:cNvPr id="15362" name="Picture 4" descr="http://sphotos.ak.fbcdn.net/hphotos-ak-snc4/hs159.snc4/37280_1530749353669_1382811247_31436490_28495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4" name="Picture 2" descr="E:\Making the kids 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8" name="Picture 2" descr="E:\Kids and cra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2" name="Picture 2" descr="E:\mandy, kids, and craf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0" name="Picture 2" descr="C:\Users\Lis\Desktop\Haiti 2010 106_614x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487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 descr="C:\Users\Lis\Desktop\Haiti 2010 339_614x461.jpg"/>
          <p:cNvPicPr>
            <a:picLocks noChangeAspect="1" noChangeArrowheads="1"/>
          </p:cNvPicPr>
          <p:nvPr/>
        </p:nvPicPr>
        <p:blipFill>
          <a:blip r:embed="rId4"/>
          <a:srcRect l="8000" r="5000" b="16702"/>
          <a:stretch>
            <a:fillRect/>
          </a:stretch>
        </p:blipFill>
        <p:spPr bwMode="auto">
          <a:xfrm>
            <a:off x="3429000" y="2362200"/>
            <a:ext cx="54102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4" name="Picture 3" descr="C:\Users\Lis\Desktop\34455_1525744747212_1342462907_31417268_679754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8" name="Picture 3" descr="C:\Users\Lis\Desktop\34899_139396102753970_100000507437007_337480_6031494_n.jpg"/>
          <p:cNvPicPr>
            <a:picLocks noChangeAspect="1" noChangeArrowheads="1"/>
          </p:cNvPicPr>
          <p:nvPr/>
        </p:nvPicPr>
        <p:blipFill>
          <a:blip r:embed="rId3"/>
          <a:srcRect l="23495" r="17616" b="7098"/>
          <a:stretch>
            <a:fillRect/>
          </a:stretch>
        </p:blipFill>
        <p:spPr bwMode="auto">
          <a:xfrm>
            <a:off x="4648200" y="1524000"/>
            <a:ext cx="40386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C:\Users\Lis\Desktop\Gilbert - Interpreter in Clinic.jpg"/>
          <p:cNvPicPr>
            <a:picLocks noChangeAspect="1" noChangeArrowheads="1"/>
          </p:cNvPicPr>
          <p:nvPr/>
        </p:nvPicPr>
        <p:blipFill>
          <a:blip r:embed="rId4"/>
          <a:srcRect r="3334" b="17776"/>
          <a:stretch>
            <a:fillRect/>
          </a:stretch>
        </p:blipFill>
        <p:spPr bwMode="auto">
          <a:xfrm>
            <a:off x="381000" y="3810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2" name="Picture 2" descr="C:\Users\Lis\Desktop\Haiti 2010 336_614x461.jpg"/>
          <p:cNvPicPr>
            <a:picLocks noChangeAspect="1" noChangeArrowheads="1"/>
          </p:cNvPicPr>
          <p:nvPr/>
        </p:nvPicPr>
        <p:blipFill>
          <a:blip r:embed="rId3"/>
          <a:srcRect t="13016" b="24512"/>
          <a:stretch>
            <a:fillRect/>
          </a:stretch>
        </p:blipFill>
        <p:spPr bwMode="auto">
          <a:xfrm>
            <a:off x="304800" y="609600"/>
            <a:ext cx="62484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0" descr="C:\Users\Lis\Desktop\36929_1266072787044_1686518329_543526_5658127_n.jpg"/>
          <p:cNvPicPr>
            <a:picLocks noChangeAspect="1" noChangeArrowheads="1"/>
          </p:cNvPicPr>
          <p:nvPr/>
        </p:nvPicPr>
        <p:blipFill>
          <a:blip r:embed="rId4"/>
          <a:srcRect l="23334" t="4443" r="10001" b="9630"/>
          <a:stretch>
            <a:fillRect/>
          </a:stretch>
        </p:blipFill>
        <p:spPr bwMode="auto">
          <a:xfrm>
            <a:off x="5486400" y="2590800"/>
            <a:ext cx="3389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C:\Users\Lis\Desktop\Haiti 2010 368_614x461.jpg"/>
          <p:cNvPicPr>
            <a:picLocks noChangeAspect="1" noChangeArrowheads="1"/>
          </p:cNvPicPr>
          <p:nvPr/>
        </p:nvPicPr>
        <p:blipFill>
          <a:blip r:embed="rId5"/>
          <a:srcRect l="22475" t="20824" r="24756" b="32321"/>
          <a:stretch>
            <a:fillRect/>
          </a:stretch>
        </p:blipFill>
        <p:spPr bwMode="auto">
          <a:xfrm>
            <a:off x="1066800" y="3657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Painting</a:t>
            </a:r>
          </a:p>
        </p:txBody>
      </p:sp>
      <p:pic>
        <p:nvPicPr>
          <p:cNvPr id="16386" name="Picture 2" descr="http://sphotos.ak.fbcdn.net/hphotos-ak-snc4/hs100.snc4/36362_417223219544_657084544_4436936_805611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0" name="Picture 2" descr="http://sphotos.ak.fbcdn.net/hphotos-ak-ash2/hs053.ash2/36003_1266073667066_1686518329_543536_3415177_n.jpg"/>
          <p:cNvPicPr>
            <a:picLocks noChangeAspect="1" noChangeArrowheads="1"/>
          </p:cNvPicPr>
          <p:nvPr/>
        </p:nvPicPr>
        <p:blipFill>
          <a:blip r:embed="rId3"/>
          <a:srcRect l="25555" t="17778" r="28889"/>
          <a:stretch>
            <a:fillRect/>
          </a:stretch>
        </p:blipFill>
        <p:spPr bwMode="auto">
          <a:xfrm>
            <a:off x="838200" y="762000"/>
            <a:ext cx="3124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sphotos.ak.fbcdn.net/hphotos-ak-snc4/hs093.snc4/36003_1266073787069_1686518329_543539_1671502_n.jpg"/>
          <p:cNvPicPr>
            <a:picLocks noChangeAspect="1" noChangeArrowheads="1"/>
          </p:cNvPicPr>
          <p:nvPr/>
        </p:nvPicPr>
        <p:blipFill>
          <a:blip r:embed="rId4"/>
          <a:srcRect l="65555" t="19260" r="14445" b="42319"/>
          <a:stretch>
            <a:fillRect/>
          </a:stretch>
        </p:blipFill>
        <p:spPr bwMode="auto">
          <a:xfrm>
            <a:off x="5562600" y="1447800"/>
            <a:ext cx="26670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http://sphotos.ak.fbcdn.net/hphotos-ak-snc4/hs128.snc4/36758_1525747547282_1342462907_31417287_3038810_n.jpg"/>
          <p:cNvPicPr>
            <a:picLocks noChangeAspect="1" noChangeArrowheads="1"/>
          </p:cNvPicPr>
          <p:nvPr/>
        </p:nvPicPr>
        <p:blipFill>
          <a:blip r:embed="rId5"/>
          <a:srcRect l="62222" t="31111" r="11111"/>
          <a:stretch>
            <a:fillRect/>
          </a:stretch>
        </p:blipFill>
        <p:spPr bwMode="auto">
          <a:xfrm>
            <a:off x="2971800" y="2514600"/>
            <a:ext cx="1887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3738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Hope 4 Haiti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8448" y="5257800"/>
            <a:ext cx="15888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2010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Handed Out Food</a:t>
            </a:r>
          </a:p>
        </p:txBody>
      </p:sp>
      <p:pic>
        <p:nvPicPr>
          <p:cNvPr id="17410" name="Picture 4" descr="http://sphotos.ak.fbcdn.net/hphotos-ak-ash2/hs071.ash2/36916_416854294544_657084544_4427890_3685312_n.jpg"/>
          <p:cNvPicPr>
            <a:picLocks noChangeAspect="1" noChangeArrowheads="1"/>
          </p:cNvPicPr>
          <p:nvPr/>
        </p:nvPicPr>
        <p:blipFill>
          <a:blip r:embed="rId3"/>
          <a:srcRect l="8524" t="18182" r="9659" b="18182"/>
          <a:stretch>
            <a:fillRect/>
          </a:stretch>
        </p:blipFill>
        <p:spPr bwMode="auto">
          <a:xfrm>
            <a:off x="228600" y="13716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sphotos.ak.fbcdn.net/hphotos-ak-snc4/hs160.snc4/37330_417075349544_657084544_4432706_1063271_n.jpg"/>
          <p:cNvPicPr>
            <a:picLocks noChangeAspect="1" noChangeArrowheads="1"/>
          </p:cNvPicPr>
          <p:nvPr/>
        </p:nvPicPr>
        <p:blipFill>
          <a:blip r:embed="rId4"/>
          <a:srcRect l="9375" t="10417" r="12500"/>
          <a:stretch>
            <a:fillRect/>
          </a:stretch>
        </p:blipFill>
        <p:spPr bwMode="auto">
          <a:xfrm>
            <a:off x="4876800" y="15240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sphotos.ak.fbcdn.net/hphotos-ak-ash2/hs078.ash2/37230_416907744544_657084544_4429375_634446_n.jpg"/>
          <p:cNvPicPr>
            <a:picLocks noChangeAspect="1" noChangeArrowheads="1"/>
          </p:cNvPicPr>
          <p:nvPr/>
        </p:nvPicPr>
        <p:blipFill>
          <a:blip r:embed="rId5"/>
          <a:srcRect l="5115" t="6818"/>
          <a:stretch>
            <a:fillRect/>
          </a:stretch>
        </p:blipFill>
        <p:spPr bwMode="auto">
          <a:xfrm>
            <a:off x="1066800" y="3276600"/>
            <a:ext cx="424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Vacation Bible School</a:t>
            </a:r>
          </a:p>
        </p:txBody>
      </p:sp>
      <p:pic>
        <p:nvPicPr>
          <p:cNvPr id="18434" name="Picture 2" descr="http://sphotos.ak.fbcdn.net/hphotos-ak-snc4/hs068.snc4/34758_1530754913808_1382811247_31436529_660886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Preaching</a:t>
            </a:r>
          </a:p>
        </p:txBody>
      </p:sp>
      <p:pic>
        <p:nvPicPr>
          <p:cNvPr id="19458" name="Picture 2" descr="http://sphotos.ak.fbcdn.net/hphotos-ak-ash2/hs084.ash2/37517_139394536087460_100000507437007_337429_648769_n.jpg"/>
          <p:cNvPicPr>
            <a:picLocks noChangeAspect="1" noChangeArrowheads="1"/>
          </p:cNvPicPr>
          <p:nvPr/>
        </p:nvPicPr>
        <p:blipFill>
          <a:blip r:embed="rId3"/>
          <a:srcRect l="17741"/>
          <a:stretch>
            <a:fillRect/>
          </a:stretch>
        </p:blipFill>
        <p:spPr bwMode="auto">
          <a:xfrm>
            <a:off x="457200" y="1371600"/>
            <a:ext cx="3886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sphotos.ak.fbcdn.net/hphotos-ak-ash2/hs001.ash2/33404_1266030745993_1686518329_543394_8373045_n.jpg"/>
          <p:cNvPicPr>
            <a:picLocks noChangeAspect="1" noChangeArrowheads="1"/>
          </p:cNvPicPr>
          <p:nvPr/>
        </p:nvPicPr>
        <p:blipFill>
          <a:blip r:embed="rId4"/>
          <a:srcRect l="7813" r="6250"/>
          <a:stretch>
            <a:fillRect/>
          </a:stretch>
        </p:blipFill>
        <p:spPr bwMode="auto">
          <a:xfrm>
            <a:off x="4648200" y="26670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Leader Seminar</a:t>
            </a:r>
          </a:p>
        </p:txBody>
      </p:sp>
      <p:pic>
        <p:nvPicPr>
          <p:cNvPr id="20482" name="Picture 2" descr="http://sphotos.ak.fbcdn.net/hphotos-ak-ash2/hs068.ash2/36740_1525746947267_1342462907_31417282_24338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Pharmacy/Supplies and Clinic</a:t>
            </a:r>
          </a:p>
        </p:txBody>
      </p:sp>
      <p:pic>
        <p:nvPicPr>
          <p:cNvPr id="21506" name="Picture 2" descr="C:\Users\Lis\Desktop\34455_1525744707211_1342462907_31417267_6300686_n.jpg"/>
          <p:cNvPicPr>
            <a:picLocks noChangeAspect="1" noChangeArrowheads="1"/>
          </p:cNvPicPr>
          <p:nvPr/>
        </p:nvPicPr>
        <p:blipFill>
          <a:blip r:embed="rId3"/>
          <a:srcRect r="6706"/>
          <a:stretch>
            <a:fillRect/>
          </a:stretch>
        </p:blipFill>
        <p:spPr bwMode="auto">
          <a:xfrm>
            <a:off x="381000" y="1447800"/>
            <a:ext cx="3981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sphotos.ak.fbcdn.net/hphotos-ak-snc4/hs071.snc4/34899_139396109420636_100000507437007_337482_4575147_n.jpg"/>
          <p:cNvPicPr>
            <a:picLocks noChangeAspect="1" noChangeArrowheads="1"/>
          </p:cNvPicPr>
          <p:nvPr/>
        </p:nvPicPr>
        <p:blipFill>
          <a:blip r:embed="rId4"/>
          <a:srcRect l="4890" t="13043" r="7065"/>
          <a:stretch>
            <a:fillRect/>
          </a:stretch>
        </p:blipFill>
        <p:spPr bwMode="auto">
          <a:xfrm>
            <a:off x="4621213" y="3124200"/>
            <a:ext cx="42179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14</Words>
  <Application>Microsoft Office PowerPoint</Application>
  <PresentationFormat>On-screen Show (4:3)</PresentationFormat>
  <Paragraphs>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Calibri</vt:lpstr>
      <vt:lpstr>Arial</vt:lpstr>
      <vt:lpstr>Office Theme</vt:lpstr>
      <vt:lpstr>Slide 1</vt:lpstr>
      <vt:lpstr>Slide 2</vt:lpstr>
      <vt:lpstr>Construction</vt:lpstr>
      <vt:lpstr>Painting</vt:lpstr>
      <vt:lpstr>Handed Out Food</vt:lpstr>
      <vt:lpstr>Vacation Bible School</vt:lpstr>
      <vt:lpstr>Preaching</vt:lpstr>
      <vt:lpstr>Leader Seminar</vt:lpstr>
      <vt:lpstr>Pharmacy/Supplies and Clinic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B Van Dyke</dc:creator>
  <cp:lastModifiedBy> </cp:lastModifiedBy>
  <cp:revision>26</cp:revision>
  <dcterms:created xsi:type="dcterms:W3CDTF">2010-07-17T22:16:33Z</dcterms:created>
  <dcterms:modified xsi:type="dcterms:W3CDTF">2010-07-18T19:23:17Z</dcterms:modified>
</cp:coreProperties>
</file>